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13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90600" y="-342900"/>
            <a:ext cx="19735800" cy="11430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94310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1505460"/>
            <a:ext cx="10428605" cy="6255559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en-US" sz="10700" b="1" spc="-150" dirty="0">
                <a:latin typeface="Tahoma"/>
                <a:cs typeface="Tahoma"/>
              </a:rPr>
              <a:t>mushroom identification app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8457073" cy="340901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en-US" sz="10700" b="1" spc="600" dirty="0">
                <a:latin typeface="Tahoma"/>
                <a:cs typeface="Tahoma"/>
              </a:rPr>
              <a:t>What’s its purpose?</a:t>
            </a:r>
            <a:endParaRPr sz="4300" b="1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en-US" sz="4800" spc="300" dirty="0" err="1">
                <a:latin typeface="Armguard_U" pitchFamily="2" charset="0"/>
              </a:rPr>
              <a:t>mushify</a:t>
            </a:r>
            <a:r>
              <a:rPr lang="en-US" sz="4800" spc="300" dirty="0">
                <a:latin typeface="Armguard_U" pitchFamily="2" charset="0"/>
              </a:rPr>
              <a:t> is an advanced identification app that quickly analyzes photos of mushrooms—taken via camera or uploaded from your gallery. it identifies the species, </a:t>
            </a:r>
          </a:p>
          <a:p>
            <a:pPr lvl="1" algn="l"/>
            <a:r>
              <a:rPr lang="en-US" sz="4800" spc="300" dirty="0">
                <a:latin typeface="Armguard_U" pitchFamily="2" charset="0"/>
              </a:rPr>
              <a:t>provides edibility and toxicity information, and shows a probability score for accuracy.</a:t>
            </a:r>
            <a:endParaRPr lang="ru-RU" sz="4800" spc="3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12395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183858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Unlike some of our competitors, </a:t>
            </a:r>
            <a:r>
              <a:rPr lang="en-US" sz="4000" spc="300" dirty="0" err="1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mushify</a:t>
            </a: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 is completely free to use</a:t>
            </a:r>
            <a:endParaRPr lang="en-US" sz="4000" spc="300" dirty="0">
              <a:latin typeface="Armguard_U" pitchFamily="2" charset="0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420511" y="4516901"/>
            <a:ext cx="353482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-105" dirty="0">
                <a:latin typeface="Arial MT"/>
                <a:cs typeface="Arial MT"/>
              </a:rPr>
              <a:t>Is it free?</a:t>
            </a:r>
            <a:endParaRPr sz="2400" b="1" dirty="0">
              <a:latin typeface="Arial MT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66257" y="1376741"/>
            <a:ext cx="4293402" cy="44691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dirty="0">
                <a:latin typeface="Armguard_U" pitchFamily="2" charset="0"/>
                <a:cs typeface="Arial MT"/>
              </a:rPr>
              <a:t>Why is it important?</a:t>
            </a:r>
            <a:endParaRPr sz="2800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685800" y="3314700"/>
            <a:ext cx="7086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latin typeface="Armguard_U" pitchFamily="2" charset="0"/>
              </a:rPr>
              <a:t>Every year, there are between 5,000 and 10,000 cases of mushroom poisoning worldwide. Several hundred of these are fatal.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-1104899"/>
            <a:ext cx="18897600" cy="113966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solidFill>
                  <a:schemeClr val="bg1"/>
                </a:solidFill>
                <a:latin typeface="Armguard_U" pitchFamily="2" charset="0"/>
              </a:rPr>
              <a:t>You can either take a photo using your phone's camera or upload one from your gallery</a:t>
            </a:r>
            <a:endParaRPr lang="ru-RU" sz="4800" b="1" spc="3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" y="1"/>
            <a:ext cx="18287998" cy="10286999"/>
            <a:chOff x="0" y="0"/>
            <a:chExt cx="1828799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8611" y="1920943"/>
              <a:ext cx="3630029" cy="775346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3886200" y="376528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mguard_U" pitchFamily="2" charset="0"/>
              </a:rPr>
              <a:t>Recognizes mushrooms with high accuracy</a:t>
            </a: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recognizes some types of mushrooms (you can see the full list on the website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711547"/>
            <a:ext cx="6648911" cy="3648306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will recognize most existing mushroom species with high accuracy, providing information on whether they are </a:t>
            </a:r>
            <a:r>
              <a:rPr lang="en-US" sz="4000" b="1" spc="300" dirty="0" err="1">
                <a:latin typeface="Armguard_U" pitchFamily="2" charset="0"/>
              </a:rPr>
              <a:t>edadable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451446" y="3817109"/>
            <a:ext cx="825154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80" dirty="0">
                <a:solidFill>
                  <a:srgbClr val="FFFFFF"/>
                </a:solidFill>
                <a:latin typeface="Verdana"/>
                <a:cs typeface="Verdana"/>
              </a:rPr>
              <a:t>Today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632507" y="3821155"/>
            <a:ext cx="873693" cy="31980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50" dirty="0">
                <a:solidFill>
                  <a:srgbClr val="FFFFFF"/>
                </a:solidFill>
                <a:latin typeface="Verdana"/>
                <a:cs typeface="Verdana"/>
              </a:rPr>
              <a:t>Futu</a:t>
            </a:r>
            <a:r>
              <a:rPr lang="en-US" sz="1950" b="1" spc="-150" dirty="0">
                <a:solidFill>
                  <a:srgbClr val="FFFFFF"/>
                </a:solidFill>
                <a:latin typeface="Verdana"/>
                <a:cs typeface="Verdana"/>
              </a:rPr>
              <a:t>re</a:t>
            </a:r>
            <a:endParaRPr sz="1950" b="1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350826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50" b="1" spc="-20" dirty="0">
                          <a:latin typeface="Tahoma"/>
                          <a:cs typeface="Tahoma"/>
                        </a:rPr>
                        <a:t>App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en-US" sz="1950" b="1" spc="-10" dirty="0">
                          <a:latin typeface="Tahoma"/>
                          <a:cs typeface="Tahoma"/>
                        </a:rPr>
                        <a:t>Fully Free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Only 1 image to identify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Fast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Easy interface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Offline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206</Words>
  <Application>Microsoft Office PowerPoint</Application>
  <PresentationFormat>Произвольный</PresentationFormat>
  <Paragraphs>51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 Black</vt:lpstr>
      <vt:lpstr>Arial MT</vt:lpstr>
      <vt:lpstr>Armguard_U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25</cp:revision>
  <dcterms:created xsi:type="dcterms:W3CDTF">2025-01-16T14:41:38Z</dcterms:created>
  <dcterms:modified xsi:type="dcterms:W3CDTF">2025-01-18T22:04:22Z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